
<file path=[Content_Types].xml><?xml version="1.0" encoding="utf-8"?>
<Types xmlns="http://schemas.openxmlformats.org/package/2006/content-types">
  <Default Extension="flac" ContentType="audio/unknown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9" r:id="rId2"/>
    <p:sldId id="297" r:id="rId3"/>
    <p:sldId id="298" r:id="rId4"/>
    <p:sldId id="256" r:id="rId5"/>
    <p:sldId id="291" r:id="rId6"/>
    <p:sldId id="294" r:id="rId7"/>
    <p:sldId id="284" r:id="rId8"/>
    <p:sldId id="290" r:id="rId9"/>
    <p:sldId id="293" r:id="rId10"/>
    <p:sldId id="287" r:id="rId11"/>
    <p:sldId id="275" r:id="rId12"/>
    <p:sldId id="266" r:id="rId13"/>
    <p:sldId id="274" r:id="rId14"/>
    <p:sldId id="295" r:id="rId15"/>
    <p:sldId id="267" r:id="rId16"/>
    <p:sldId id="263" r:id="rId17"/>
    <p:sldId id="260" r:id="rId18"/>
    <p:sldId id="258" r:id="rId19"/>
    <p:sldId id="261" r:id="rId20"/>
    <p:sldId id="259" r:id="rId21"/>
    <p:sldId id="264" r:id="rId22"/>
    <p:sldId id="265" r:id="rId23"/>
    <p:sldId id="268" r:id="rId24"/>
    <p:sldId id="269" r:id="rId25"/>
    <p:sldId id="289" r:id="rId26"/>
    <p:sldId id="270" r:id="rId27"/>
    <p:sldId id="271" r:id="rId28"/>
    <p:sldId id="257" r:id="rId29"/>
    <p:sldId id="272" r:id="rId30"/>
    <p:sldId id="273" r:id="rId31"/>
    <p:sldId id="276" r:id="rId32"/>
    <p:sldId id="283" r:id="rId33"/>
    <p:sldId id="281" r:id="rId34"/>
    <p:sldId id="279" r:id="rId35"/>
    <p:sldId id="280" r:id="rId36"/>
    <p:sldId id="277" r:id="rId37"/>
    <p:sldId id="278" r:id="rId38"/>
    <p:sldId id="282" r:id="rId39"/>
    <p:sldId id="286" r:id="rId40"/>
    <p:sldId id="285" r:id="rId4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ter torioni" initials="wt" lastIdx="1" clrIdx="0">
    <p:extLst>
      <p:ext uri="{19B8F6BF-5375-455C-9EA6-DF929625EA0E}">
        <p15:presenceInfo xmlns:p15="http://schemas.microsoft.com/office/powerpoint/2012/main" userId="aa20ca2cf25b89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94" autoAdjust="0"/>
  </p:normalViewPr>
  <p:slideViewPr>
    <p:cSldViewPr snapToGrid="0">
      <p:cViewPr varScale="1">
        <p:scale>
          <a:sx n="64" d="100"/>
          <a:sy n="64" d="100"/>
        </p:scale>
        <p:origin x="1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B071E-AEBE-4FC1-A680-5440CE509E4B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45D35-B974-4782-9C20-A77C51AD25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772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45D35-B974-4782-9C20-A77C51AD256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9670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5EF7EB-24E1-484B-BAC1-75FDDCB6A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79C1975-5A92-4AF7-95C4-00BFEA5E7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3DDAE3-F81D-4739-A570-E40DF7C7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C1AD76-8BD2-4921-84FE-B809CD925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4A7F4F-1331-429A-9B13-8701A2B18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1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9B2312-C6BF-4BEA-B32E-BEDF2187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20A9B0-281A-4826-9A83-E1F1A3632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D8A079-21A8-4C2F-A18A-B83210708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D7C1F2-6A52-45E7-BADF-A215B821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5EB8AA-B6BF-4982-90C2-948DAB0EB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8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DB28DE-2ACD-4E16-8378-C752FE39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012A67-5AA5-4A40-84B5-655F14A20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5C6A85-74BC-4809-8388-835D46DF5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7B4591-72E2-49B4-942B-A725500C8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BCC3B8-EC79-4EE7-89B9-466742BAB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30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B51A1-B3C7-4FBD-975E-F4495D65B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C28DAF-5689-47C3-AF3D-99CE92BB9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2A542D-4CF6-4197-B4C1-51B54768C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FAC9FB-0B4C-41FA-9524-A74346B9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942806-E2BF-4B89-AB1E-817EACA9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ACD46F5-687B-4AF4-B563-68150F7B2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9E08F8-C19D-4B8C-98EA-EF9FC5A0E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6D6118-6E3A-4854-9D95-C21D06BB5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DFEFCA0-DA34-49BC-91EF-87C6A36C1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6D08C2-DDAD-46EE-9EEF-2DD81AA25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8BCEA3-5AD3-4437-8163-058ED545D8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1DC6CA3-4E80-47F2-9F3D-14DB41EAC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649EEF2-4691-4B75-97E2-16FCA9AE3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E62533E-1E2C-415A-9CBE-70D4A0015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52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662FF6-B3EE-437C-BADE-1DE18DA4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7467C06-CEC2-4E09-8B71-8C917B3B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2D09C16-148A-453F-A785-1566C8749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98B3E9-C472-49EF-A10A-FDA7B3AB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F044D73-5CC9-4267-8488-3EF67BBB6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F722D01-CB1F-4662-ABFB-BEF58BBB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E12DFA-E970-47F4-B843-76BFDA5A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236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F5CEAF-45E8-4F17-A193-908FFE15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09A2A8-CD99-43ED-BBD7-3043D3037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C7A286F-4F2F-45C5-AF2F-E05564158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2D76D5-617D-4BD6-A176-CA79D5BE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AA89DA-968B-4FE8-8540-9AA0188BC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EB6EB95-B512-4923-A2BD-A530C66CE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110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7C5B15-6B2C-4CE6-909C-1636BD623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D5F3314-37DD-4465-8490-90201B4B6F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71A590-97DC-4CFB-A3DC-F8240F34F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0A3832-F234-4B05-B81F-D2013F08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DEF28A-CFB4-45CD-B318-DBA83E5BE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3B29BFE-1838-42FB-BE57-093DFC79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9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275F4C-81B5-43B7-9FB0-6CF30A2D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D2F7A3-5CC3-45C6-BDAC-48C4D9EFD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933959-451E-4919-A006-BAC7CC038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BD0858-0D5E-42EA-8F2B-40A2ECBD2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0F3140-83AF-4BB6-8B69-88C72063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732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6B73178-9278-418F-859E-D346D20C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921015-681D-4024-AA27-43DE53FED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342A98-A4BA-40E5-9DD3-65E61B73B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034006-0FD3-45ED-AAEC-C226DF168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CDEE71-6708-4422-AEF5-04D206FE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16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chemeClr val="bg1">
                <a:lumMod val="65000"/>
              </a:schemeClr>
            </a:gs>
            <a:gs pos="74000">
              <a:schemeClr val="bg2">
                <a:lumMod val="90000"/>
              </a:schemeClr>
            </a:gs>
            <a:gs pos="83000">
              <a:schemeClr val="tx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0319B6E-698C-4187-89B4-D039FDAE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3C1325-0DC0-4BCC-B7CE-A8197C002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44077B-4601-44F9-8B81-99B13A902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E6216-628B-4ACA-B589-C8A38DC7EF1A}" type="datetimeFigureOut">
              <a:rPr lang="it-IT" smtClean="0"/>
              <a:t>23/05/2019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123B6E-F7F6-458E-AE74-979D14E2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8D74D3-74A5-404D-983E-3ACE6F3DE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BE761-FBD9-4710-9C62-D4A48E167C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97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jpg"/><Relationship Id="rId18" Type="http://schemas.openxmlformats.org/officeDocument/2006/relationships/image" Target="../media/image39.jpe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jpg"/><Relationship Id="rId17" Type="http://schemas.openxmlformats.org/officeDocument/2006/relationships/image" Target="../media/image38.jpg"/><Relationship Id="rId2" Type="http://schemas.openxmlformats.org/officeDocument/2006/relationships/image" Target="../media/image23.jpg"/><Relationship Id="rId16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5" Type="http://schemas.openxmlformats.org/officeDocument/2006/relationships/image" Target="../media/image36.jpg"/><Relationship Id="rId10" Type="http://schemas.openxmlformats.org/officeDocument/2006/relationships/image" Target="../media/image31.jpg"/><Relationship Id="rId19" Type="http://schemas.openxmlformats.org/officeDocument/2006/relationships/image" Target="../media/image40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4.pn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flac"/><Relationship Id="rId1" Type="http://schemas.microsoft.com/office/2007/relationships/media" Target="../media/media3.flac"/><Relationship Id="rId5" Type="http://schemas.openxmlformats.org/officeDocument/2006/relationships/image" Target="../media/image14.png"/><Relationship Id="rId4" Type="http://schemas.openxmlformats.org/officeDocument/2006/relationships/image" Target="../media/image5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250E0E-1CA7-4B06-A077-5D37D23A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A1DECD8-343A-422E-A034-3BE572749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798" y="-33228"/>
            <a:ext cx="4873330" cy="6891227"/>
          </a:xfrm>
          <a:prstGeom prst="rect">
            <a:avLst/>
          </a:prstGeom>
          <a:ln>
            <a:noFill/>
          </a:ln>
          <a:effectLst>
            <a:outerShdw blurRad="419100" dist="3683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721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8A8D69-9CBD-4741-BD8F-B259F861F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F8D0B8D-DD1C-4B5E-93F7-7F59A8AE2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666" y="108710"/>
            <a:ext cx="4494878" cy="6640580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230BE8D-7940-494B-BA74-84EA54D0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6" y="552223"/>
            <a:ext cx="6450171" cy="575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0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9CACE6-4AF6-4A4A-97D0-3A4B3807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93BAE80-CCF0-4293-BB96-ABD625BE9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895" y="3736"/>
            <a:ext cx="4951981" cy="6854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28A05E9-4136-44A6-8D23-62EA3F6A6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36"/>
            <a:ext cx="5081665" cy="639706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55B0FC4-6C5E-4E71-8DD6-0F0B3CD4B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472" y="-3736"/>
            <a:ext cx="5101546" cy="6858000"/>
          </a:xfrm>
          <a:prstGeom prst="rect">
            <a:avLst/>
          </a:prstGeom>
          <a:ln>
            <a:noFill/>
          </a:ln>
          <a:effectLst>
            <a:outerShdw blurRad="203200" dist="2159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C7B3F94-FD83-4A42-990A-11B979E33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895" y="78798"/>
            <a:ext cx="5706650" cy="661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1720568-77EC-4D69-9F46-222C4ECE8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14" y="-3736"/>
            <a:ext cx="5122926" cy="6858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C010FA7-8ADE-4290-A4FD-0D1EA9AF1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78" y="-54447"/>
            <a:ext cx="4835426" cy="685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E8E313F-B40B-46EC-9749-0D5D97DBA0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488"/>
            <a:ext cx="961099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9820BF21-523D-41CC-9FF5-B93381EC2B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31" y="0"/>
            <a:ext cx="8662737" cy="6858000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1D9970D8-1FC4-43F0-8725-B2C781C482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747712"/>
            <a:ext cx="11249025" cy="5362575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693736B-1BE9-4C36-AD1B-C75DB8F133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084" y="82819"/>
            <a:ext cx="9028990" cy="6666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90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7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250"/>
                            </p:stCondLst>
                            <p:childTnLst>
                              <p:par>
                                <p:cTn id="42" presetID="2" presetClass="entr" presetSubtype="2" accel="1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25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80E9A6-DDE7-4165-860B-8EA1B7DCC3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A60BA4-B906-42F8-AEC7-CB5FBE7FA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5EB929B-37BB-432A-9FDC-B330595E7F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6" b="1560"/>
          <a:stretch/>
        </p:blipFill>
        <p:spPr>
          <a:xfrm>
            <a:off x="3507475" y="0"/>
            <a:ext cx="5452023" cy="6858000"/>
          </a:xfrm>
          <a:prstGeom prst="rect">
            <a:avLst/>
          </a:prstGeom>
          <a:effectLst>
            <a:outerShdw blurRad="368300" dist="203200" dir="13500000" sy="23000" kx="1200000" algn="br" rotWithShape="0">
              <a:prstClr val="black">
                <a:alpha val="20000"/>
              </a:prstClr>
            </a:outerShdw>
            <a:reflection blurRad="622300" stA="45000" endPos="42000" dist="393700" dir="5400000" sy="-100000" algn="bl" rotWithShape="0"/>
          </a:effectLst>
        </p:spPr>
      </p:pic>
      <p:pic>
        <p:nvPicPr>
          <p:cNvPr id="6" name="07 - Preludio No. 1 _The Building Room_ (After The Well-Tempered Clavier, Book 1, Prelude No. 1, BWV 846 by Johann Sebastian">
            <a:hlinkClick r:id="" action="ppaction://media"/>
            <a:extLst>
              <a:ext uri="{FF2B5EF4-FFF2-40B4-BE49-F238E27FC236}">
                <a16:creationId xmlns:a16="http://schemas.microsoft.com/office/drawing/2014/main" id="{B7B0C119-4DA0-4BEE-AD56-FFD9A1655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6138" y="5711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52EE60-64CF-42E3-866D-AA4C8269D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6E5FDEF8-3BD3-4B0F-A6F4-FEBACCB1F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287001" cy="6858000"/>
          </a:xfr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CCE4838-0C76-4EF9-85BE-FEA18497F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070" y="-22606"/>
            <a:ext cx="8241527" cy="68580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F3E58FC-4F45-4DCA-A3D8-AE5CD0413E7D}"/>
              </a:ext>
            </a:extLst>
          </p:cNvPr>
          <p:cNvSpPr txBox="1"/>
          <p:nvPr/>
        </p:nvSpPr>
        <p:spPr>
          <a:xfrm>
            <a:off x="3044687" y="5594799"/>
            <a:ext cx="5681870" cy="13255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t-IT" sz="8000" b="1" dirty="0">
                <a:ln/>
                <a:solidFill>
                  <a:schemeClr val="accent3"/>
                </a:solidFill>
              </a:rPr>
              <a:t>Mauthausen</a:t>
            </a:r>
          </a:p>
        </p:txBody>
      </p:sp>
    </p:spTree>
    <p:extLst>
      <p:ext uri="{BB962C8B-B14F-4D97-AF65-F5344CB8AC3E}">
        <p14:creationId xmlns:p14="http://schemas.microsoft.com/office/powerpoint/2010/main" val="396085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3BCA23-B41E-4B9B-948B-40B48794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3490992-762F-46E2-BEA5-68EE7D7B3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73" y="127045"/>
            <a:ext cx="4727298" cy="6603909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1EA4370-443C-48BD-BA9E-ED9D9A742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3" y="127045"/>
            <a:ext cx="8935342" cy="673095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F17B8C0-EEE8-498B-BD6D-315357CA6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317" y="9271"/>
            <a:ext cx="4919913" cy="660390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25F1BA4-2C41-4664-9890-8703C94BC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797" y="0"/>
            <a:ext cx="10293433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7C4AFDC-0B55-421D-BA5C-12770A523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891" y="127045"/>
            <a:ext cx="7931131" cy="651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E7E1D6-A08D-4F3C-865B-3963BE6C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16A58AD-D2E0-4404-92F1-45FCDAC5A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-3177909"/>
            <a:ext cx="7630448" cy="10620000"/>
          </a:xfrm>
          <a:effectLst>
            <a:outerShdw blurRad="215900" dist="419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90D0362-C516-414B-A3FD-DBF596C39A0C}"/>
              </a:ext>
            </a:extLst>
          </p:cNvPr>
          <p:cNvSpPr txBox="1"/>
          <p:nvPr/>
        </p:nvSpPr>
        <p:spPr>
          <a:xfrm>
            <a:off x="185738" y="530446"/>
            <a:ext cx="2400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 scala della morte</a:t>
            </a:r>
          </a:p>
        </p:txBody>
      </p:sp>
    </p:spTree>
    <p:extLst>
      <p:ext uri="{BB962C8B-B14F-4D97-AF65-F5344CB8AC3E}">
        <p14:creationId xmlns:p14="http://schemas.microsoft.com/office/powerpoint/2010/main" val="389579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05DE6A-FA22-420B-8ABC-FD696B85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B9AED42-7C54-48E7-B1C1-E7236C970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1" y="365124"/>
            <a:ext cx="9193453" cy="6492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6FE0D8D-6389-4418-8480-402B44E1D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097" y="-74380"/>
            <a:ext cx="4897046" cy="693238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4C800EE-1974-4EA2-8F03-70FF325E0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94" y="30616"/>
            <a:ext cx="8639431" cy="669996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70807FC-CC76-4E32-86ED-A981DC8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1" y="377552"/>
            <a:ext cx="8491225" cy="648044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011B824-957A-4AF9-A4DD-9E7B380BE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45" y="30616"/>
            <a:ext cx="4580164" cy="685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6EC5CBC-CD73-42A1-B928-E2F7B12CC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99" y="0"/>
            <a:ext cx="4477201" cy="6858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B1B9DC7-E333-4A92-8424-907155ECC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7" y="466126"/>
            <a:ext cx="4270167" cy="646625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E0D24B2-8C2F-46E9-96D2-EAFD3B337C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26" y="74379"/>
            <a:ext cx="4832327" cy="6858000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333487F5-1C85-44C7-B030-4334EFC401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50" y="365123"/>
            <a:ext cx="7355278" cy="6169278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10E89F88-163F-4DF3-8DF0-329E70B8B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73" y="479061"/>
            <a:ext cx="7610106" cy="623726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E2BCC54E-DAC1-4574-87E4-692126C28C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21" y="127417"/>
            <a:ext cx="9179025" cy="6588904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72E8CC42-B80C-4E59-9CA1-565BCA94A5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19" y="108420"/>
            <a:ext cx="8639431" cy="6696475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E74E205E-6F7A-4DA3-9136-3DBAD289B9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722" y="-148759"/>
            <a:ext cx="8599299" cy="669647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5EAF605B-9F65-4C79-9BA8-BA08CED752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27" y="83654"/>
            <a:ext cx="9160087" cy="6396794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3F5BA873-A437-409C-9AC1-334D3AF8171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89" y="0"/>
            <a:ext cx="4901184" cy="6669024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08276AEC-E947-468C-83B0-EDD3910155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997" y="191979"/>
            <a:ext cx="4474464" cy="6284976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C479F7BF-55D8-4F80-9023-B72D5D7DBE4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9F101704-77D6-4D29-97A3-0449D15C4B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409" y="103983"/>
            <a:ext cx="9597182" cy="6754017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A610A309-2486-4A80-B964-6DA217423B06}"/>
              </a:ext>
            </a:extLst>
          </p:cNvPr>
          <p:cNvSpPr txBox="1"/>
          <p:nvPr/>
        </p:nvSpPr>
        <p:spPr>
          <a:xfrm>
            <a:off x="6917635" y="1770201"/>
            <a:ext cx="5625548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chemeClr val="bg1"/>
                </a:solidFill>
              </a:rPr>
              <a:t>5 maggio 1945</a:t>
            </a:r>
            <a:br>
              <a:rPr lang="it-IT" sz="4400" dirty="0">
                <a:solidFill>
                  <a:schemeClr val="bg1"/>
                </a:solidFill>
              </a:rPr>
            </a:br>
            <a:r>
              <a:rPr lang="it-IT" sz="4400" dirty="0">
                <a:solidFill>
                  <a:schemeClr val="bg1"/>
                </a:solidFill>
              </a:rPr>
              <a:t> liberazione del campo</a:t>
            </a:r>
          </a:p>
        </p:txBody>
      </p:sp>
    </p:spTree>
    <p:extLst>
      <p:ext uri="{BB962C8B-B14F-4D97-AF65-F5344CB8AC3E}">
        <p14:creationId xmlns:p14="http://schemas.microsoft.com/office/powerpoint/2010/main" val="27032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7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7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BE82D117-D1C7-444B-86B6-29194B43D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343" y="0"/>
            <a:ext cx="8050419" cy="6698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65D71F6-2422-4AF5-A9B2-5C3866A77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87" y="39757"/>
            <a:ext cx="9555977" cy="665921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67A2A84-0AE6-4746-9D42-ADBD350C0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38" y="65113"/>
            <a:ext cx="8241524" cy="672777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3874D7A-D70D-43A6-87D5-42FBF71B6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outerShdw blurRad="292100" dist="4445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755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4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B2E4D0E-C092-4F9B-B2B6-BC1BD1ED7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6" y="0"/>
            <a:ext cx="913828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464AD45-8480-49D8-835D-54032EEE6485}"/>
              </a:ext>
            </a:extLst>
          </p:cNvPr>
          <p:cNvSpPr txBox="1"/>
          <p:nvPr/>
        </p:nvSpPr>
        <p:spPr>
          <a:xfrm>
            <a:off x="9382537" y="1146412"/>
            <a:ext cx="2948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11 maggio 2019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D17E3DF-F8BC-4DD7-808E-BFF71A2F542E}"/>
              </a:ext>
            </a:extLst>
          </p:cNvPr>
          <p:cNvSpPr txBox="1"/>
          <p:nvPr/>
        </p:nvSpPr>
        <p:spPr>
          <a:xfrm>
            <a:off x="9450491" y="2007704"/>
            <a:ext cx="2532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Per non dimenticare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CB07318-0CDF-4201-9CAA-6705D05BB3A9}"/>
              </a:ext>
            </a:extLst>
          </p:cNvPr>
          <p:cNvSpPr txBox="1"/>
          <p:nvPr/>
        </p:nvSpPr>
        <p:spPr>
          <a:xfrm>
            <a:off x="9553433" y="3429000"/>
            <a:ext cx="2429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/>
              <a:t>Mai!</a:t>
            </a:r>
          </a:p>
        </p:txBody>
      </p:sp>
    </p:spTree>
    <p:extLst>
      <p:ext uri="{BB962C8B-B14F-4D97-AF65-F5344CB8AC3E}">
        <p14:creationId xmlns:p14="http://schemas.microsoft.com/office/powerpoint/2010/main" val="3755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92820C6E-C730-40C7-8897-41BB11799C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8"/>
          <a:stretch/>
        </p:blipFill>
        <p:spPr>
          <a:xfrm>
            <a:off x="1205946" y="0"/>
            <a:ext cx="978010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B1F4BE8-B76D-4E72-8D68-53BF1A190574}"/>
              </a:ext>
            </a:extLst>
          </p:cNvPr>
          <p:cNvSpPr/>
          <p:nvPr/>
        </p:nvSpPr>
        <p:spPr>
          <a:xfrm>
            <a:off x="2086132" y="104931"/>
            <a:ext cx="8019736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9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Mauthausen</a:t>
            </a:r>
          </a:p>
        </p:txBody>
      </p:sp>
      <p:pic>
        <p:nvPicPr>
          <p:cNvPr id="3" name="Bach - Suite n.1 per violoncello in sol magg. bwv 1007 preludio - Mischa Maisky">
            <a:hlinkClick r:id="" action="ppaction://media"/>
            <a:extLst>
              <a:ext uri="{FF2B5EF4-FFF2-40B4-BE49-F238E27FC236}">
                <a16:creationId xmlns:a16="http://schemas.microsoft.com/office/drawing/2014/main" id="{0158A8DE-2CA9-4D49-A02B-DBEE116CFE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6346" y="60772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7888CD44-3304-4FBA-9BC4-7B88CE482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71" y="51179"/>
            <a:ext cx="10310729" cy="6858000"/>
          </a:xfr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D0A5444-BDCD-47BC-9BBB-DED2BE589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88DE520-BE9A-4EBD-A3E6-03F25002BC7F}"/>
              </a:ext>
            </a:extLst>
          </p:cNvPr>
          <p:cNvSpPr txBox="1"/>
          <p:nvPr/>
        </p:nvSpPr>
        <p:spPr>
          <a:xfrm>
            <a:off x="-72494" y="1851138"/>
            <a:ext cx="2526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/>
              <a:t>In </a:t>
            </a:r>
            <a:r>
              <a:rPr lang="it-IT" sz="4800" dirty="0">
                <a:solidFill>
                  <a:srgbClr val="FF0000"/>
                </a:solidFill>
              </a:rPr>
              <a:t>rosso</a:t>
            </a:r>
            <a:r>
              <a:rPr lang="it-IT" sz="4800" dirty="0"/>
              <a:t> le strutture  del campo rimaste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29403E3-3E94-4640-8A0B-AA5457AAEDD6}"/>
              </a:ext>
            </a:extLst>
          </p:cNvPr>
          <p:cNvSpPr txBox="1"/>
          <p:nvPr/>
        </p:nvSpPr>
        <p:spPr>
          <a:xfrm>
            <a:off x="6569039" y="6160490"/>
            <a:ext cx="1528549" cy="64633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Campo di calcio delle SS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55FC3513-D4AF-43C2-B6BF-0E4E44C4AF60}"/>
              </a:ext>
            </a:extLst>
          </p:cNvPr>
          <p:cNvCxnSpPr/>
          <p:nvPr/>
        </p:nvCxnSpPr>
        <p:spPr>
          <a:xfrm flipV="1">
            <a:off x="6992120" y="5481258"/>
            <a:ext cx="122829" cy="6792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88727FF-95E2-410D-AC09-36C82C58E4DC}"/>
              </a:ext>
            </a:extLst>
          </p:cNvPr>
          <p:cNvSpPr txBox="1"/>
          <p:nvPr/>
        </p:nvSpPr>
        <p:spPr>
          <a:xfrm>
            <a:off x="8279807" y="4390295"/>
            <a:ext cx="180150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Piscina delle SS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070C223-FD99-400D-9A35-6AD7C94FFE8F}"/>
              </a:ext>
            </a:extLst>
          </p:cNvPr>
          <p:cNvCxnSpPr/>
          <p:nvPr/>
        </p:nvCxnSpPr>
        <p:spPr>
          <a:xfrm flipH="1" flipV="1">
            <a:off x="7979557" y="4113296"/>
            <a:ext cx="300250" cy="27699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5A6BA55-068B-4443-8F94-95CC287544BA}"/>
              </a:ext>
            </a:extLst>
          </p:cNvPr>
          <p:cNvSpPr txBox="1"/>
          <p:nvPr/>
        </p:nvSpPr>
        <p:spPr>
          <a:xfrm>
            <a:off x="2339738" y="282385"/>
            <a:ext cx="1951630" cy="371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Scala della morte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1E6A40F2-F023-4438-8037-389A50FE225F}"/>
              </a:ext>
            </a:extLst>
          </p:cNvPr>
          <p:cNvCxnSpPr/>
          <p:nvPr/>
        </p:nvCxnSpPr>
        <p:spPr>
          <a:xfrm>
            <a:off x="2339738" y="654239"/>
            <a:ext cx="736979" cy="4913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C433007-2ECA-493D-AC64-1E858279C304}"/>
              </a:ext>
            </a:extLst>
          </p:cNvPr>
          <p:cNvSpPr txBox="1"/>
          <p:nvPr/>
        </p:nvSpPr>
        <p:spPr>
          <a:xfrm>
            <a:off x="2526861" y="4051241"/>
            <a:ext cx="15831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Cava di granito</a:t>
            </a: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84B3F4E1-6D60-47D0-A16A-72B7B0AE8F05}"/>
              </a:ext>
            </a:extLst>
          </p:cNvPr>
          <p:cNvSpPr/>
          <p:nvPr/>
        </p:nvSpPr>
        <p:spPr>
          <a:xfrm>
            <a:off x="3905285" y="1867599"/>
            <a:ext cx="627797" cy="3084394"/>
          </a:xfrm>
          <a:custGeom>
            <a:avLst/>
            <a:gdLst>
              <a:gd name="connsiteX0" fmla="*/ 191069 w 627797"/>
              <a:gd name="connsiteY0" fmla="*/ 0 h 3084394"/>
              <a:gd name="connsiteX1" fmla="*/ 232012 w 627797"/>
              <a:gd name="connsiteY1" fmla="*/ 177421 h 3084394"/>
              <a:gd name="connsiteX2" fmla="*/ 245660 w 627797"/>
              <a:gd name="connsiteY2" fmla="*/ 218365 h 3084394"/>
              <a:gd name="connsiteX3" fmla="*/ 259307 w 627797"/>
              <a:gd name="connsiteY3" fmla="*/ 259308 h 3084394"/>
              <a:gd name="connsiteX4" fmla="*/ 313899 w 627797"/>
              <a:gd name="connsiteY4" fmla="*/ 341194 h 3084394"/>
              <a:gd name="connsiteX5" fmla="*/ 341194 w 627797"/>
              <a:gd name="connsiteY5" fmla="*/ 382138 h 3084394"/>
              <a:gd name="connsiteX6" fmla="*/ 382137 w 627797"/>
              <a:gd name="connsiteY6" fmla="*/ 409433 h 3084394"/>
              <a:gd name="connsiteX7" fmla="*/ 423081 w 627797"/>
              <a:gd name="connsiteY7" fmla="*/ 504967 h 3084394"/>
              <a:gd name="connsiteX8" fmla="*/ 477672 w 627797"/>
              <a:gd name="connsiteY8" fmla="*/ 627797 h 3084394"/>
              <a:gd name="connsiteX9" fmla="*/ 518615 w 627797"/>
              <a:gd name="connsiteY9" fmla="*/ 764275 h 3084394"/>
              <a:gd name="connsiteX10" fmla="*/ 532263 w 627797"/>
              <a:gd name="connsiteY10" fmla="*/ 805218 h 3084394"/>
              <a:gd name="connsiteX11" fmla="*/ 545910 w 627797"/>
              <a:gd name="connsiteY11" fmla="*/ 914400 h 3084394"/>
              <a:gd name="connsiteX12" fmla="*/ 559558 w 627797"/>
              <a:gd name="connsiteY12" fmla="*/ 955344 h 3084394"/>
              <a:gd name="connsiteX13" fmla="*/ 573206 w 627797"/>
              <a:gd name="connsiteY13" fmla="*/ 1050878 h 3084394"/>
              <a:gd name="connsiteX14" fmla="*/ 586854 w 627797"/>
              <a:gd name="connsiteY14" fmla="*/ 1119117 h 3084394"/>
              <a:gd name="connsiteX15" fmla="*/ 600502 w 627797"/>
              <a:gd name="connsiteY15" fmla="*/ 1282890 h 3084394"/>
              <a:gd name="connsiteX16" fmla="*/ 614149 w 627797"/>
              <a:gd name="connsiteY16" fmla="*/ 1378424 h 3084394"/>
              <a:gd name="connsiteX17" fmla="*/ 627797 w 627797"/>
              <a:gd name="connsiteY17" fmla="*/ 1555845 h 3084394"/>
              <a:gd name="connsiteX18" fmla="*/ 614149 w 627797"/>
              <a:gd name="connsiteY18" fmla="*/ 1651379 h 3084394"/>
              <a:gd name="connsiteX19" fmla="*/ 600502 w 627797"/>
              <a:gd name="connsiteY19" fmla="*/ 1760562 h 3084394"/>
              <a:gd name="connsiteX20" fmla="*/ 559558 w 627797"/>
              <a:gd name="connsiteY20" fmla="*/ 1978926 h 3084394"/>
              <a:gd name="connsiteX21" fmla="*/ 545910 w 627797"/>
              <a:gd name="connsiteY21" fmla="*/ 2047165 h 3084394"/>
              <a:gd name="connsiteX22" fmla="*/ 532263 w 627797"/>
              <a:gd name="connsiteY22" fmla="*/ 2101756 h 3084394"/>
              <a:gd name="connsiteX23" fmla="*/ 504967 w 627797"/>
              <a:gd name="connsiteY23" fmla="*/ 2210938 h 3084394"/>
              <a:gd name="connsiteX24" fmla="*/ 491319 w 627797"/>
              <a:gd name="connsiteY24" fmla="*/ 2347415 h 3084394"/>
              <a:gd name="connsiteX25" fmla="*/ 423081 w 627797"/>
              <a:gd name="connsiteY25" fmla="*/ 2415654 h 3084394"/>
              <a:gd name="connsiteX26" fmla="*/ 382137 w 627797"/>
              <a:gd name="connsiteY26" fmla="*/ 2497541 h 3084394"/>
              <a:gd name="connsiteX27" fmla="*/ 341194 w 627797"/>
              <a:gd name="connsiteY27" fmla="*/ 2524836 h 3084394"/>
              <a:gd name="connsiteX28" fmla="*/ 286603 w 627797"/>
              <a:gd name="connsiteY28" fmla="*/ 2606723 h 3084394"/>
              <a:gd name="connsiteX29" fmla="*/ 259307 w 627797"/>
              <a:gd name="connsiteY29" fmla="*/ 2647666 h 3084394"/>
              <a:gd name="connsiteX30" fmla="*/ 191069 w 627797"/>
              <a:gd name="connsiteY30" fmla="*/ 2756848 h 3084394"/>
              <a:gd name="connsiteX31" fmla="*/ 136478 w 627797"/>
              <a:gd name="connsiteY31" fmla="*/ 2838735 h 3084394"/>
              <a:gd name="connsiteX32" fmla="*/ 109182 w 627797"/>
              <a:gd name="connsiteY32" fmla="*/ 2893326 h 3084394"/>
              <a:gd name="connsiteX33" fmla="*/ 68239 w 627797"/>
              <a:gd name="connsiteY33" fmla="*/ 2934269 h 3084394"/>
              <a:gd name="connsiteX34" fmla="*/ 40943 w 627797"/>
              <a:gd name="connsiteY34" fmla="*/ 3016156 h 3084394"/>
              <a:gd name="connsiteX35" fmla="*/ 27296 w 627797"/>
              <a:gd name="connsiteY35" fmla="*/ 3057099 h 3084394"/>
              <a:gd name="connsiteX36" fmla="*/ 0 w 627797"/>
              <a:gd name="connsiteY36" fmla="*/ 3084394 h 308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7797" h="3084394">
                <a:moveTo>
                  <a:pt x="191069" y="0"/>
                </a:moveTo>
                <a:cubicBezTo>
                  <a:pt x="208785" y="124020"/>
                  <a:pt x="194543" y="65016"/>
                  <a:pt x="232012" y="177421"/>
                </a:cubicBezTo>
                <a:lnTo>
                  <a:pt x="245660" y="218365"/>
                </a:lnTo>
                <a:cubicBezTo>
                  <a:pt x="250209" y="232013"/>
                  <a:pt x="251327" y="247338"/>
                  <a:pt x="259307" y="259308"/>
                </a:cubicBezTo>
                <a:lnTo>
                  <a:pt x="313899" y="341194"/>
                </a:lnTo>
                <a:cubicBezTo>
                  <a:pt x="322998" y="354842"/>
                  <a:pt x="327546" y="373040"/>
                  <a:pt x="341194" y="382138"/>
                </a:cubicBezTo>
                <a:lnTo>
                  <a:pt x="382137" y="409433"/>
                </a:lnTo>
                <a:cubicBezTo>
                  <a:pt x="426075" y="541244"/>
                  <a:pt x="355613" y="336296"/>
                  <a:pt x="423081" y="504967"/>
                </a:cubicBezTo>
                <a:cubicBezTo>
                  <a:pt x="471805" y="626778"/>
                  <a:pt x="425156" y="549025"/>
                  <a:pt x="477672" y="627797"/>
                </a:cubicBezTo>
                <a:cubicBezTo>
                  <a:pt x="498297" y="710300"/>
                  <a:pt x="485388" y="664595"/>
                  <a:pt x="518615" y="764275"/>
                </a:cubicBezTo>
                <a:lnTo>
                  <a:pt x="532263" y="805218"/>
                </a:lnTo>
                <a:cubicBezTo>
                  <a:pt x="536812" y="841612"/>
                  <a:pt x="539349" y="878314"/>
                  <a:pt x="545910" y="914400"/>
                </a:cubicBezTo>
                <a:cubicBezTo>
                  <a:pt x="548483" y="928554"/>
                  <a:pt x="556737" y="941237"/>
                  <a:pt x="559558" y="955344"/>
                </a:cubicBezTo>
                <a:cubicBezTo>
                  <a:pt x="565867" y="986887"/>
                  <a:pt x="567918" y="1019148"/>
                  <a:pt x="573206" y="1050878"/>
                </a:cubicBezTo>
                <a:cubicBezTo>
                  <a:pt x="577020" y="1073759"/>
                  <a:pt x="582305" y="1096371"/>
                  <a:pt x="586854" y="1119117"/>
                </a:cubicBezTo>
                <a:cubicBezTo>
                  <a:pt x="591403" y="1173708"/>
                  <a:pt x="594767" y="1228411"/>
                  <a:pt x="600502" y="1282890"/>
                </a:cubicBezTo>
                <a:cubicBezTo>
                  <a:pt x="603869" y="1314881"/>
                  <a:pt x="610948" y="1346416"/>
                  <a:pt x="614149" y="1378424"/>
                </a:cubicBezTo>
                <a:cubicBezTo>
                  <a:pt x="620051" y="1437445"/>
                  <a:pt x="623248" y="1496705"/>
                  <a:pt x="627797" y="1555845"/>
                </a:cubicBezTo>
                <a:cubicBezTo>
                  <a:pt x="623248" y="1587690"/>
                  <a:pt x="618400" y="1619493"/>
                  <a:pt x="614149" y="1651379"/>
                </a:cubicBezTo>
                <a:cubicBezTo>
                  <a:pt x="609302" y="1687735"/>
                  <a:pt x="606532" y="1724384"/>
                  <a:pt x="600502" y="1760562"/>
                </a:cubicBezTo>
                <a:cubicBezTo>
                  <a:pt x="588327" y="1833611"/>
                  <a:pt x="573415" y="1906178"/>
                  <a:pt x="559558" y="1978926"/>
                </a:cubicBezTo>
                <a:cubicBezTo>
                  <a:pt x="555218" y="2001713"/>
                  <a:pt x="551536" y="2024661"/>
                  <a:pt x="545910" y="2047165"/>
                </a:cubicBezTo>
                <a:cubicBezTo>
                  <a:pt x="541361" y="2065362"/>
                  <a:pt x="537416" y="2083721"/>
                  <a:pt x="532263" y="2101756"/>
                </a:cubicBezTo>
                <a:cubicBezTo>
                  <a:pt x="515039" y="2162040"/>
                  <a:pt x="515374" y="2132891"/>
                  <a:pt x="504967" y="2210938"/>
                </a:cubicBezTo>
                <a:cubicBezTo>
                  <a:pt x="498924" y="2256256"/>
                  <a:pt x="501599" y="2302867"/>
                  <a:pt x="491319" y="2347415"/>
                </a:cubicBezTo>
                <a:cubicBezTo>
                  <a:pt x="483047" y="2383259"/>
                  <a:pt x="449551" y="2398008"/>
                  <a:pt x="423081" y="2415654"/>
                </a:cubicBezTo>
                <a:cubicBezTo>
                  <a:pt x="411981" y="2448954"/>
                  <a:pt x="408594" y="2471084"/>
                  <a:pt x="382137" y="2497541"/>
                </a:cubicBezTo>
                <a:cubicBezTo>
                  <a:pt x="370539" y="2509139"/>
                  <a:pt x="354842" y="2515738"/>
                  <a:pt x="341194" y="2524836"/>
                </a:cubicBezTo>
                <a:lnTo>
                  <a:pt x="286603" y="2606723"/>
                </a:lnTo>
                <a:lnTo>
                  <a:pt x="259307" y="2647666"/>
                </a:lnTo>
                <a:cubicBezTo>
                  <a:pt x="226825" y="2745114"/>
                  <a:pt x="255952" y="2713593"/>
                  <a:pt x="191069" y="2756848"/>
                </a:cubicBezTo>
                <a:cubicBezTo>
                  <a:pt x="172872" y="2784144"/>
                  <a:pt x="151149" y="2809393"/>
                  <a:pt x="136478" y="2838735"/>
                </a:cubicBezTo>
                <a:cubicBezTo>
                  <a:pt x="127379" y="2856932"/>
                  <a:pt x="121007" y="2876771"/>
                  <a:pt x="109182" y="2893326"/>
                </a:cubicBezTo>
                <a:cubicBezTo>
                  <a:pt x="97964" y="2909032"/>
                  <a:pt x="81887" y="2920621"/>
                  <a:pt x="68239" y="2934269"/>
                </a:cubicBezTo>
                <a:lnTo>
                  <a:pt x="40943" y="3016156"/>
                </a:lnTo>
                <a:cubicBezTo>
                  <a:pt x="36394" y="3029804"/>
                  <a:pt x="37469" y="3046927"/>
                  <a:pt x="27296" y="3057099"/>
                </a:cubicBezTo>
                <a:lnTo>
                  <a:pt x="0" y="3084394"/>
                </a:lnTo>
              </a:path>
            </a:pathLst>
          </a:cu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686C34FA-A36D-4E3B-8719-A9EC8C504628}"/>
              </a:ext>
            </a:extLst>
          </p:cNvPr>
          <p:cNvCxnSpPr>
            <a:endCxn id="18" idx="30"/>
          </p:cNvCxnSpPr>
          <p:nvPr/>
        </p:nvCxnSpPr>
        <p:spPr>
          <a:xfrm flipH="1">
            <a:off x="4096354" y="4420573"/>
            <a:ext cx="13647" cy="203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36D9C9BD-4E36-41EB-96BE-E65948EA5EA2}"/>
              </a:ext>
            </a:extLst>
          </p:cNvPr>
          <p:cNvCxnSpPr>
            <a:endCxn id="18" idx="17"/>
          </p:cNvCxnSpPr>
          <p:nvPr/>
        </p:nvCxnSpPr>
        <p:spPr>
          <a:xfrm flipV="1">
            <a:off x="4110001" y="3423444"/>
            <a:ext cx="423081" cy="627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94182B2-E58F-4D4B-931D-E26EE7B885C2}"/>
              </a:ext>
            </a:extLst>
          </p:cNvPr>
          <p:cNvCxnSpPr>
            <a:endCxn id="18" idx="1"/>
          </p:cNvCxnSpPr>
          <p:nvPr/>
        </p:nvCxnSpPr>
        <p:spPr>
          <a:xfrm flipV="1">
            <a:off x="4096354" y="2045020"/>
            <a:ext cx="40943" cy="20062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27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6FEE5DD-4E97-419F-881A-4CA2CC411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46" y="-783000"/>
            <a:ext cx="11232000" cy="8424000"/>
          </a:xfrm>
          <a:prstGeom prst="rect">
            <a:avLst/>
          </a:prstGeom>
          <a:ln>
            <a:noFill/>
          </a:ln>
          <a:effectLst>
            <a:outerShdw blurRad="292100" dist="2286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6333B5-E207-4839-9D59-5735303287A9}"/>
              </a:ext>
            </a:extLst>
          </p:cNvPr>
          <p:cNvSpPr txBox="1"/>
          <p:nvPr/>
        </p:nvSpPr>
        <p:spPr>
          <a:xfrm>
            <a:off x="2588460" y="3133572"/>
            <a:ext cx="44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Scala della morte</a:t>
            </a:r>
          </a:p>
        </p:txBody>
      </p:sp>
      <p:cxnSp>
        <p:nvCxnSpPr>
          <p:cNvPr id="6" name="Connettore curvo 5">
            <a:extLst>
              <a:ext uri="{FF2B5EF4-FFF2-40B4-BE49-F238E27FC236}">
                <a16:creationId xmlns:a16="http://schemas.microsoft.com/office/drawing/2014/main" id="{E235A1A8-986F-41B3-B38E-C2681647F616}"/>
              </a:ext>
            </a:extLst>
          </p:cNvPr>
          <p:cNvCxnSpPr/>
          <p:nvPr/>
        </p:nvCxnSpPr>
        <p:spPr>
          <a:xfrm>
            <a:off x="6287146" y="3601329"/>
            <a:ext cx="1323476" cy="1125416"/>
          </a:xfrm>
          <a:prstGeom prst="curvedConnector3">
            <a:avLst/>
          </a:prstGeom>
          <a:ln w="793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ttore curvo 7">
            <a:extLst>
              <a:ext uri="{FF2B5EF4-FFF2-40B4-BE49-F238E27FC236}">
                <a16:creationId xmlns:a16="http://schemas.microsoft.com/office/drawing/2014/main" id="{31255E00-3AF4-4336-8F0F-F569C68F3512}"/>
              </a:ext>
            </a:extLst>
          </p:cNvPr>
          <p:cNvCxnSpPr>
            <a:cxnSpLocks/>
          </p:cNvCxnSpPr>
          <p:nvPr/>
        </p:nvCxnSpPr>
        <p:spPr>
          <a:xfrm flipV="1">
            <a:off x="6287146" y="2926080"/>
            <a:ext cx="3948422" cy="502920"/>
          </a:xfrm>
          <a:prstGeom prst="curvedConnector3">
            <a:avLst>
              <a:gd name="adj1" fmla="val 50000"/>
            </a:avLst>
          </a:prstGeom>
          <a:ln w="635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7E03087-FA9A-4B93-B41F-41C9C61D8921}"/>
              </a:ext>
            </a:extLst>
          </p:cNvPr>
          <p:cNvSpPr txBox="1"/>
          <p:nvPr/>
        </p:nvSpPr>
        <p:spPr>
          <a:xfrm>
            <a:off x="6353905" y="5537541"/>
            <a:ext cx="3193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Cava di granito</a:t>
            </a:r>
          </a:p>
        </p:txBody>
      </p:sp>
      <p:sp>
        <p:nvSpPr>
          <p:cNvPr id="15" name="Arco 14">
            <a:extLst>
              <a:ext uri="{FF2B5EF4-FFF2-40B4-BE49-F238E27FC236}">
                <a16:creationId xmlns:a16="http://schemas.microsoft.com/office/drawing/2014/main" id="{F73FFAED-1DCF-48C2-BF1E-3904423A0037}"/>
              </a:ext>
            </a:extLst>
          </p:cNvPr>
          <p:cNvSpPr/>
          <p:nvPr/>
        </p:nvSpPr>
        <p:spPr>
          <a:xfrm>
            <a:off x="7371470" y="5275386"/>
            <a:ext cx="2264899" cy="1862694"/>
          </a:xfrm>
          <a:prstGeom prst="arc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353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FBC94D-625E-4C2B-A149-52A7920F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1043D45-9510-4DFD-98C9-BB693B1DA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9" y="0"/>
            <a:ext cx="10287001" cy="6858000"/>
          </a:xfrm>
          <a:prstGeom prst="rect">
            <a:avLst/>
          </a:prstGeom>
          <a:ln>
            <a:noFill/>
          </a:ln>
          <a:effectLst>
            <a:outerShdw blurRad="292100" dist="266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6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8F2CF0-72DF-483F-9B1F-1D8E0FA2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0C47BD5-4058-465C-872B-DF206BA6B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24" y="164400"/>
            <a:ext cx="9259482" cy="6944612"/>
          </a:xfrm>
          <a:effectLst>
            <a:outerShdw blurRad="241300" dist="4699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01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998631-7636-43EF-B324-1D8769EA1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D2CFE6C-7634-49CD-B6A3-224A8AD92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36" y="0"/>
            <a:ext cx="8657167" cy="6492875"/>
          </a:xfrm>
          <a:effectLst>
            <a:outerShdw blurRad="330200" dist="4064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621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F9751C-2FB8-474E-A606-FD448C15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58B3643-9AD7-4B36-8896-05851A029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98" y="57944"/>
            <a:ext cx="9088902" cy="6816677"/>
          </a:xfrm>
          <a:effectLst>
            <a:outerShdw blurRad="419100" dist="4445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9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4AE4F8-7E00-4692-AD65-0D86391EE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E3726A5-7508-4186-8385-7C9AB15FA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06" y="201304"/>
            <a:ext cx="8875594" cy="6656696"/>
          </a:xfrm>
          <a:effectLst>
            <a:outerShdw blurRad="177800" dist="215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7A4D92-FA95-45F2-8EC2-398AC71FCF48}"/>
              </a:ext>
            </a:extLst>
          </p:cNvPr>
          <p:cNvSpPr txBox="1"/>
          <p:nvPr/>
        </p:nvSpPr>
        <p:spPr>
          <a:xfrm>
            <a:off x="0" y="0"/>
            <a:ext cx="3567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Il Memoriale italiano</a:t>
            </a:r>
          </a:p>
        </p:txBody>
      </p:sp>
    </p:spTree>
    <p:extLst>
      <p:ext uri="{BB962C8B-B14F-4D97-AF65-F5344CB8AC3E}">
        <p14:creationId xmlns:p14="http://schemas.microsoft.com/office/powerpoint/2010/main" val="391128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863EF0-EA8E-4836-BC34-39450EF5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6F0CC60-FB26-4146-92F7-DF0DF7DEF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1" y="0"/>
            <a:ext cx="9046698" cy="6785024"/>
          </a:xfrm>
          <a:effectLst>
            <a:outerShdw blurRad="203200" dist="393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473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54CAA9-3A0A-456C-9747-BA9A56F1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529E255-44F7-48EE-868A-BCF0A8CF3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8" y="365125"/>
            <a:ext cx="9088272" cy="6816204"/>
          </a:xfrm>
          <a:effectLst>
            <a:outerShdw blurRad="228600" dist="292100" dir="15000000" sx="101000" sy="101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76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819306-ACAB-4F49-BA3D-F9F1B6CE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5D27FC8-0A13-4352-B9E0-E8205A307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17" y="0"/>
            <a:ext cx="9130553" cy="6847915"/>
          </a:xfrm>
          <a:prstGeom prst="rect">
            <a:avLst/>
          </a:prstGeom>
          <a:ln>
            <a:noFill/>
          </a:ln>
          <a:effectLst>
            <a:outerShdw blurRad="304800" dist="2413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79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D74A5-B860-45D7-B716-175BE9E0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5492358-BF09-4FB7-9E17-984819161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501" y="0"/>
            <a:ext cx="5912998" cy="7884000"/>
          </a:xfrm>
        </p:spPr>
      </p:pic>
    </p:spTree>
    <p:extLst>
      <p:ext uri="{BB962C8B-B14F-4D97-AF65-F5344CB8AC3E}">
        <p14:creationId xmlns:p14="http://schemas.microsoft.com/office/powerpoint/2010/main" val="178183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6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0E23DF-37EF-4162-AAAA-C2DE46348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2D73527-D448-49F7-AA00-523332548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73" y="-171462"/>
            <a:ext cx="5336256" cy="7115010"/>
          </a:xfrm>
          <a:effectLst>
            <a:outerShdw blurRad="381000" dist="4064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09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DBD6A03-19C4-464E-951A-E99A43734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32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BBAD551-CFB0-4A21-AC3D-3F0C1C998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effectLst>
            <a:outerShdw blurRad="304800" dist="4064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7B8EDF6-B838-4B0F-A2D0-F5C8FF730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668" y="78465"/>
            <a:ext cx="8052938" cy="6701070"/>
          </a:xfrm>
          <a:prstGeom prst="rect">
            <a:avLst/>
          </a:prstGeom>
          <a:ln>
            <a:noFill/>
          </a:ln>
          <a:effectLst>
            <a:outerShdw blurRad="368300" dist="4064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014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54589A5-342D-426D-BE9B-B7AFBFE0E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482"/>
            <a:ext cx="9144000" cy="6858000"/>
          </a:xfrm>
          <a:prstGeom prst="rect">
            <a:avLst/>
          </a:prstGeom>
          <a:ln>
            <a:noFill/>
          </a:ln>
          <a:effectLst>
            <a:outerShdw blurRad="279400" dist="457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George_Frideric_Handel_-_CVS25_Sonata_in_E_major,_op._1,_no._12_-_I._Adagio">
            <a:hlinkClick r:id="" action="ppaction://media"/>
            <a:extLst>
              <a:ext uri="{FF2B5EF4-FFF2-40B4-BE49-F238E27FC236}">
                <a16:creationId xmlns:a16="http://schemas.microsoft.com/office/drawing/2014/main" id="{24F0B67C-8E85-4807-85A4-A71E78A7C4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1295" y="5990120"/>
            <a:ext cx="609600" cy="6096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9323A9-5F31-4B9E-BA05-A649BB77E27B}"/>
              </a:ext>
            </a:extLst>
          </p:cNvPr>
          <p:cNvSpPr txBox="1"/>
          <p:nvPr/>
        </p:nvSpPr>
        <p:spPr>
          <a:xfrm>
            <a:off x="0" y="357809"/>
            <a:ext cx="2842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120.000 furono gli esseri umani, bambini, donne, uomini, privati della vita nel campo di Mauthausen</a:t>
            </a:r>
          </a:p>
        </p:txBody>
      </p:sp>
    </p:spTree>
    <p:extLst>
      <p:ext uri="{BB962C8B-B14F-4D97-AF65-F5344CB8AC3E}">
        <p14:creationId xmlns:p14="http://schemas.microsoft.com/office/powerpoint/2010/main" val="255583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305BB4B-A474-4B32-AC67-9CFF33C4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0"/>
            <a:ext cx="9144000" cy="6858000"/>
          </a:xfrm>
          <a:prstGeom prst="rect">
            <a:avLst/>
          </a:prstGeom>
          <a:effectLst>
            <a:outerShdw blurRad="254000" dist="495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23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4D38D-59D1-4B87-AD13-6B2174D4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A291F16-8CD9-4466-8EEA-556981DE5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3" y="-5945951"/>
            <a:ext cx="13418999" cy="17892000"/>
          </a:xfr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DD8ECB45-0EE2-4EED-B498-AF08B9CB360B}"/>
              </a:ext>
            </a:extLst>
          </p:cNvPr>
          <p:cNvSpPr/>
          <p:nvPr/>
        </p:nvSpPr>
        <p:spPr>
          <a:xfrm>
            <a:off x="6229350" y="2057400"/>
            <a:ext cx="2528888" cy="33147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2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94219C5-2D1E-4AAF-BC6F-B73E5446A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effectLst>
            <a:outerShdw blurRad="330200" dist="3937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184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FF05784-A493-4664-A137-1D8BCADB5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04" y="0"/>
            <a:ext cx="11184000" cy="8388000"/>
          </a:xfrm>
          <a:prstGeom prst="rect">
            <a:avLst/>
          </a:prstGeom>
          <a:effectLst>
            <a:outerShdw blurRad="292100" dist="4064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972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CECA69C-AE65-4E8B-9A6B-764A7D197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15900" dist="2794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3FAB01A8-9FA4-4BE9-8FC0-B24C916B672C}"/>
              </a:ext>
            </a:extLst>
          </p:cNvPr>
          <p:cNvSpPr txBox="1"/>
          <p:nvPr/>
        </p:nvSpPr>
        <p:spPr>
          <a:xfrm>
            <a:off x="0" y="0"/>
            <a:ext cx="37325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Gusen</a:t>
            </a:r>
            <a:endParaRPr lang="it-IT" sz="8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432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E071901-733E-46DB-A906-EE9641A26B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2" r="5882" b="23660"/>
          <a:stretch/>
        </p:blipFill>
        <p:spPr>
          <a:xfrm>
            <a:off x="-278029" y="784412"/>
            <a:ext cx="12344523" cy="5683624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1F8F483A-499C-4892-8224-71BB6EFE4EC3}"/>
              </a:ext>
            </a:extLst>
          </p:cNvPr>
          <p:cNvSpPr/>
          <p:nvPr/>
        </p:nvSpPr>
        <p:spPr>
          <a:xfrm>
            <a:off x="6212007" y="4959756"/>
            <a:ext cx="322729" cy="2868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2DEBE26C-1DBC-4CDB-989C-6E3D505C7D11}"/>
              </a:ext>
            </a:extLst>
          </p:cNvPr>
          <p:cNvSpPr/>
          <p:nvPr/>
        </p:nvSpPr>
        <p:spPr>
          <a:xfrm>
            <a:off x="7990898" y="4439803"/>
            <a:ext cx="484094" cy="51995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C51073-C84D-4925-82A1-93B55877B627}"/>
              </a:ext>
            </a:extLst>
          </p:cNvPr>
          <p:cNvSpPr txBox="1"/>
          <p:nvPr/>
        </p:nvSpPr>
        <p:spPr>
          <a:xfrm>
            <a:off x="3070746" y="5554639"/>
            <a:ext cx="131018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Memoriale</a:t>
            </a:r>
          </a:p>
        </p:txBody>
      </p:sp>
      <p:cxnSp>
        <p:nvCxnSpPr>
          <p:cNvPr id="8" name="Connettore a gomito 7">
            <a:extLst>
              <a:ext uri="{FF2B5EF4-FFF2-40B4-BE49-F238E27FC236}">
                <a16:creationId xmlns:a16="http://schemas.microsoft.com/office/drawing/2014/main" id="{43B1BFA4-749C-4174-85BD-1015E23CAB5E}"/>
              </a:ext>
            </a:extLst>
          </p:cNvPr>
          <p:cNvCxnSpPr>
            <a:cxnSpLocks/>
            <a:endCxn id="4" idx="4"/>
          </p:cNvCxnSpPr>
          <p:nvPr/>
        </p:nvCxnSpPr>
        <p:spPr>
          <a:xfrm flipV="1">
            <a:off x="4258101" y="5246627"/>
            <a:ext cx="2115271" cy="677344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C52FDD5-7FEA-414F-9973-1203A1A1BCC3}"/>
              </a:ext>
            </a:extLst>
          </p:cNvPr>
          <p:cNvSpPr txBox="1"/>
          <p:nvPr/>
        </p:nvSpPr>
        <p:spPr>
          <a:xfrm>
            <a:off x="7560727" y="5434678"/>
            <a:ext cx="155597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Palazzina comando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2AB7ED03-6037-43FE-B985-71D62ACFE9B7}"/>
              </a:ext>
            </a:extLst>
          </p:cNvPr>
          <p:cNvCxnSpPr/>
          <p:nvPr/>
        </p:nvCxnSpPr>
        <p:spPr>
          <a:xfrm flipH="1" flipV="1">
            <a:off x="8338782" y="4959756"/>
            <a:ext cx="136210" cy="4439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6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43277C7-B9B8-4232-B28F-65C49515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393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32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54DC8FC-A91B-44AA-AA57-012DD01D9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393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789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A712A9F-A299-4D2C-BEED-F8E72EAED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074" y="-1557000"/>
            <a:ext cx="7479000" cy="9972000"/>
          </a:xfrm>
          <a:prstGeom prst="rect">
            <a:avLst/>
          </a:prstGeom>
          <a:ln>
            <a:noFill/>
          </a:ln>
          <a:effectLst>
            <a:outerShdw blurRad="292100" dist="3556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053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0421413-11EF-49AD-802B-DADA0DA1B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419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A3439A-9092-4C2A-A512-6113A28D49DC}"/>
              </a:ext>
            </a:extLst>
          </p:cNvPr>
          <p:cNvSpPr txBox="1"/>
          <p:nvPr/>
        </p:nvSpPr>
        <p:spPr>
          <a:xfrm>
            <a:off x="149902" y="299804"/>
            <a:ext cx="28980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Splendida villa padronale…oggi,</a:t>
            </a:r>
          </a:p>
        </p:txBody>
      </p:sp>
    </p:spTree>
    <p:extLst>
      <p:ext uri="{BB962C8B-B14F-4D97-AF65-F5344CB8AC3E}">
        <p14:creationId xmlns:p14="http://schemas.microsoft.com/office/powerpoint/2010/main" val="40084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BC0877D-0AEC-438C-9111-90B735BB0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834" y="134911"/>
            <a:ext cx="5143500" cy="6858000"/>
          </a:xfrm>
          <a:prstGeom prst="rect">
            <a:avLst/>
          </a:prstGeom>
          <a:effectLst>
            <a:outerShdw blurRad="355600" dist="4318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5C8C1F9-CDB0-406A-B0B4-813782E999CC}"/>
              </a:ext>
            </a:extLst>
          </p:cNvPr>
          <p:cNvSpPr txBox="1"/>
          <p:nvPr/>
        </p:nvSpPr>
        <p:spPr>
          <a:xfrm>
            <a:off x="322359" y="3197384"/>
            <a:ext cx="4343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spc="5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…ieri la palazzina comando del campo.</a:t>
            </a:r>
          </a:p>
          <a:p>
            <a:endParaRPr lang="it-IT" sz="4000" b="1" spc="5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cxnSp>
        <p:nvCxnSpPr>
          <p:cNvPr id="6" name="Connettore curvo 5">
            <a:extLst>
              <a:ext uri="{FF2B5EF4-FFF2-40B4-BE49-F238E27FC236}">
                <a16:creationId xmlns:a16="http://schemas.microsoft.com/office/drawing/2014/main" id="{A9F8863C-39CE-4FE8-8647-06FB47D0F55D}"/>
              </a:ext>
            </a:extLst>
          </p:cNvPr>
          <p:cNvCxnSpPr>
            <a:cxnSpLocks/>
          </p:cNvCxnSpPr>
          <p:nvPr/>
        </p:nvCxnSpPr>
        <p:spPr>
          <a:xfrm flipV="1">
            <a:off x="3372787" y="1382233"/>
            <a:ext cx="2723213" cy="1555839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ttore curvo 10">
            <a:extLst>
              <a:ext uri="{FF2B5EF4-FFF2-40B4-BE49-F238E27FC236}">
                <a16:creationId xmlns:a16="http://schemas.microsoft.com/office/drawing/2014/main" id="{0AD63304-9721-4494-9762-759E7014A8A3}"/>
              </a:ext>
            </a:extLst>
          </p:cNvPr>
          <p:cNvCxnSpPr>
            <a:cxnSpLocks/>
          </p:cNvCxnSpPr>
          <p:nvPr/>
        </p:nvCxnSpPr>
        <p:spPr>
          <a:xfrm>
            <a:off x="2488019" y="4869712"/>
            <a:ext cx="3848986" cy="850604"/>
          </a:xfrm>
          <a:prstGeom prst="curvedConnector3">
            <a:avLst>
              <a:gd name="adj1" fmla="val 50000"/>
            </a:avLst>
          </a:prstGeom>
          <a:ln w="635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78CD36-36ED-49A0-AAE5-2AA9511BE7F6}"/>
              </a:ext>
            </a:extLst>
          </p:cNvPr>
          <p:cNvSpPr txBox="1"/>
          <p:nvPr/>
        </p:nvSpPr>
        <p:spPr>
          <a:xfrm>
            <a:off x="322359" y="5588153"/>
            <a:ext cx="453624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t-IT" sz="4800" b="1" dirty="0">
                <a:ln/>
                <a:solidFill>
                  <a:schemeClr val="tx1">
                    <a:lumMod val="65000"/>
                    <a:lumOff val="35000"/>
                  </a:schemeClr>
                </a:solidFill>
              </a:rPr>
              <a:t>Senza vergogna!</a:t>
            </a:r>
          </a:p>
        </p:txBody>
      </p:sp>
    </p:spTree>
    <p:extLst>
      <p:ext uri="{BB962C8B-B14F-4D97-AF65-F5344CB8AC3E}">
        <p14:creationId xmlns:p14="http://schemas.microsoft.com/office/powerpoint/2010/main" val="130538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1D0D838-B010-477B-A369-A9C62575D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19" y="-2297243"/>
            <a:ext cx="10423161" cy="7817371"/>
          </a:xfrm>
          <a:prstGeom prst="rect">
            <a:avLst/>
          </a:prstGeom>
          <a:effectLst>
            <a:outerShdw blurRad="279400" dist="4318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161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7D0F5C5-74EC-47D6-81EC-4A306DAFE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15" y="292746"/>
            <a:ext cx="4212549" cy="6480845"/>
          </a:xfrm>
          <a:prstGeom prst="rect">
            <a:avLst/>
          </a:prstGeom>
          <a:effectLst>
            <a:outerShdw blurRad="203200" dist="2540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33B8C1E-70C0-4036-8CC9-913F698A8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64695"/>
            <a:ext cx="4069651" cy="6227513"/>
          </a:xfrm>
          <a:prstGeom prst="rect">
            <a:avLst/>
          </a:prstGeom>
          <a:effectLst>
            <a:outerShdw blurRad="241300" dist="2794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026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55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2F4029-261E-44D4-AB7A-75D253D505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9"/>
          <a:stretch/>
        </p:blipFill>
        <p:spPr>
          <a:xfrm>
            <a:off x="6663123" y="0"/>
            <a:ext cx="5323014" cy="6819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3C47016-6245-4D43-A9C9-F8727BFD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33" y="532714"/>
            <a:ext cx="6472607" cy="5986676"/>
          </a:xfrm>
          <a:prstGeom prst="rect">
            <a:avLst/>
          </a:prstGeom>
          <a:effectLst>
            <a:outerShdw blurRad="317500" dist="3810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04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88</Words>
  <Application>Microsoft Office PowerPoint</Application>
  <PresentationFormat>Widescreen</PresentationFormat>
  <Paragraphs>23</Paragraphs>
  <Slides>40</Slides>
  <Notes>1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walter torioni</dc:creator>
  <cp:lastModifiedBy>walter torioni</cp:lastModifiedBy>
  <cp:revision>85</cp:revision>
  <dcterms:created xsi:type="dcterms:W3CDTF">2019-05-17T06:10:09Z</dcterms:created>
  <dcterms:modified xsi:type="dcterms:W3CDTF">2019-05-23T11:44:29Z</dcterms:modified>
</cp:coreProperties>
</file>